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4" autoAdjust="0"/>
    <p:restoredTop sz="99635" autoAdjust="0"/>
  </p:normalViewPr>
  <p:slideViewPr>
    <p:cSldViewPr snapToObjects="1">
      <p:cViewPr varScale="1">
        <p:scale>
          <a:sx n="126" d="100"/>
          <a:sy n="126" d="100"/>
        </p:scale>
        <p:origin x="-2504" y="-11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F123-9904-3846-8C1D-490FBAE9927F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4FE5-761F-3D4F-8ADC-9E27FFFF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8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F123-9904-3846-8C1D-490FBAE9927F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4FE5-761F-3D4F-8ADC-9E27FFFF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3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F123-9904-3846-8C1D-490FBAE9927F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4FE5-761F-3D4F-8ADC-9E27FFFF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8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F123-9904-3846-8C1D-490FBAE9927F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4FE5-761F-3D4F-8ADC-9E27FFFF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9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F123-9904-3846-8C1D-490FBAE9927F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4FE5-761F-3D4F-8ADC-9E27FFFF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6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F123-9904-3846-8C1D-490FBAE9927F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4FE5-761F-3D4F-8ADC-9E27FFFF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2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F123-9904-3846-8C1D-490FBAE9927F}" type="datetimeFigureOut">
              <a:rPr lang="en-US" smtClean="0"/>
              <a:t>5/6/15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4FE5-761F-3D4F-8ADC-9E27FFFF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0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F123-9904-3846-8C1D-490FBAE9927F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4FE5-761F-3D4F-8ADC-9E27FFFF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9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F123-9904-3846-8C1D-490FBAE9927F}" type="datetimeFigureOut">
              <a:rPr lang="en-US" smtClean="0"/>
              <a:t>5/6/15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4FE5-761F-3D4F-8ADC-9E27FFFF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0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F123-9904-3846-8C1D-490FBAE9927F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4FE5-761F-3D4F-8ADC-9E27FFFF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3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F123-9904-3846-8C1D-490FBAE9927F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4FE5-761F-3D4F-8ADC-9E27FFFF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EF123-9904-3846-8C1D-490FBAE9927F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4FE5-761F-3D4F-8ADC-9E27FFFF3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676400" y="3124200"/>
            <a:ext cx="3352800" cy="33528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2996808"/>
            <a:ext cx="2133600" cy="7414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92338" y="166078"/>
            <a:ext cx="3184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Clough Lab Clone Worksheet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14600" y="3883223"/>
            <a:ext cx="1524000" cy="307777"/>
            <a:chOff x="2664317" y="4116288"/>
            <a:chExt cx="1524000" cy="307777"/>
          </a:xfrm>
        </p:grpSpPr>
        <p:sp>
          <p:nvSpPr>
            <p:cNvPr id="7" name="TextBox 6"/>
            <p:cNvSpPr txBox="1"/>
            <p:nvPr/>
          </p:nvSpPr>
          <p:spPr>
            <a:xfrm>
              <a:off x="2664317" y="4116288"/>
              <a:ext cx="671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Vector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664317" y="4116288"/>
              <a:ext cx="1524000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576979" y="5559623"/>
            <a:ext cx="1524000" cy="307777"/>
            <a:chOff x="2664317" y="4116288"/>
            <a:chExt cx="1524000" cy="307777"/>
          </a:xfrm>
        </p:grpSpPr>
        <p:sp>
          <p:nvSpPr>
            <p:cNvPr id="14" name="TextBox 13"/>
            <p:cNvSpPr txBox="1"/>
            <p:nvPr/>
          </p:nvSpPr>
          <p:spPr>
            <a:xfrm>
              <a:off x="2664317" y="4116288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Antibiotic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664317" y="4116288"/>
              <a:ext cx="1524000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 flipV="1">
            <a:off x="4419600" y="2996808"/>
            <a:ext cx="343005" cy="50839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762605" y="3430488"/>
            <a:ext cx="1524000" cy="307777"/>
            <a:chOff x="2664317" y="4116288"/>
            <a:chExt cx="1524000" cy="307777"/>
          </a:xfrm>
        </p:grpSpPr>
        <p:sp>
          <p:nvSpPr>
            <p:cNvPr id="26" name="TextBox 25"/>
            <p:cNvSpPr txBox="1"/>
            <p:nvPr/>
          </p:nvSpPr>
          <p:spPr>
            <a:xfrm>
              <a:off x="2664317" y="4116288"/>
              <a:ext cx="12380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RE cloning site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664317" y="4116288"/>
              <a:ext cx="1524000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94181" y="914400"/>
            <a:ext cx="63590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Lab Member Name: </a:t>
            </a:r>
            <a:r>
              <a:rPr lang="en-US" sz="1600" u="sng" dirty="0" smtClean="0"/>
              <a:t>					</a:t>
            </a:r>
            <a:r>
              <a:rPr lang="en-US" sz="1600" dirty="0"/>
              <a:t>		Date: </a:t>
            </a:r>
            <a:r>
              <a:rPr lang="en-US" sz="1600" u="sng" dirty="0"/>
              <a:t>		</a:t>
            </a:r>
            <a:endParaRPr lang="en-US" sz="16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94182" y="1600200"/>
            <a:ext cx="624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Clone Name: </a:t>
            </a:r>
            <a:r>
              <a:rPr lang="en-US" sz="1600" u="sng" dirty="0" smtClean="0"/>
              <a:t>						</a:t>
            </a:r>
            <a:endParaRPr lang="en-US" sz="16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838200" y="7391400"/>
            <a:ext cx="5562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u="sng" dirty="0"/>
          </a:p>
          <a:p>
            <a:r>
              <a:rPr lang="en-US" sz="1400" dirty="0" smtClean="0"/>
              <a:t>Notes: </a:t>
            </a:r>
            <a:r>
              <a:rPr lang="en-US" sz="1400" u="sng" dirty="0" smtClean="0"/>
              <a:t>										</a:t>
            </a:r>
          </a:p>
          <a:p>
            <a:endParaRPr lang="en-US" sz="1400" u="sng" dirty="0"/>
          </a:p>
          <a:p>
            <a:r>
              <a:rPr lang="en-US" sz="1400" u="sng" dirty="0" smtClean="0"/>
              <a:t>											</a:t>
            </a:r>
          </a:p>
          <a:p>
            <a:endParaRPr lang="en-US" sz="1400" u="sng" dirty="0"/>
          </a:p>
          <a:p>
            <a:r>
              <a:rPr lang="en-US" sz="1400" u="sng" dirty="0" smtClean="0"/>
              <a:t>											</a:t>
            </a:r>
          </a:p>
          <a:p>
            <a:endParaRPr lang="en-US" sz="1400" u="sng" dirty="0"/>
          </a:p>
        </p:txBody>
      </p:sp>
      <p:grpSp>
        <p:nvGrpSpPr>
          <p:cNvPr id="32" name="Group 31"/>
          <p:cNvGrpSpPr/>
          <p:nvPr/>
        </p:nvGrpSpPr>
        <p:grpSpPr>
          <a:xfrm>
            <a:off x="2517283" y="4794646"/>
            <a:ext cx="1524000" cy="307777"/>
            <a:chOff x="2664317" y="4116288"/>
            <a:chExt cx="1524000" cy="307777"/>
          </a:xfrm>
        </p:grpSpPr>
        <p:sp>
          <p:nvSpPr>
            <p:cNvPr id="33" name="TextBox 32"/>
            <p:cNvSpPr txBox="1"/>
            <p:nvPr/>
          </p:nvSpPr>
          <p:spPr>
            <a:xfrm>
              <a:off x="2664317" y="4116288"/>
              <a:ext cx="5215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Host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2664317" y="4116288"/>
              <a:ext cx="1524000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81000" y="3430488"/>
            <a:ext cx="1524000" cy="307777"/>
            <a:chOff x="2664317" y="4116288"/>
            <a:chExt cx="1524000" cy="307777"/>
          </a:xfrm>
        </p:grpSpPr>
        <p:sp>
          <p:nvSpPr>
            <p:cNvPr id="35" name="TextBox 34"/>
            <p:cNvSpPr txBox="1"/>
            <p:nvPr/>
          </p:nvSpPr>
          <p:spPr>
            <a:xfrm>
              <a:off x="2664317" y="4116288"/>
              <a:ext cx="12380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RE cloning site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2664317" y="4116288"/>
              <a:ext cx="1524000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Straight Connector 2"/>
          <p:cNvCxnSpPr/>
          <p:nvPr/>
        </p:nvCxnSpPr>
        <p:spPr>
          <a:xfrm>
            <a:off x="1905000" y="2819400"/>
            <a:ext cx="285760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05000" y="2996808"/>
            <a:ext cx="381000" cy="50839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19200" y="2450068"/>
            <a:ext cx="78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27018" y="3045023"/>
            <a:ext cx="2040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Insert size (Kb):</a:t>
            </a:r>
            <a:r>
              <a:rPr lang="en-US" sz="1400" u="sng" dirty="0" smtClean="0"/>
              <a:t>		</a:t>
            </a:r>
            <a:endParaRPr lang="en-US" sz="1400" dirty="0"/>
          </a:p>
        </p:txBody>
      </p:sp>
      <p:grpSp>
        <p:nvGrpSpPr>
          <p:cNvPr id="9" name="Group 8"/>
          <p:cNvGrpSpPr/>
          <p:nvPr/>
        </p:nvGrpSpPr>
        <p:grpSpPr>
          <a:xfrm>
            <a:off x="1989012" y="6873389"/>
            <a:ext cx="1058988" cy="276999"/>
            <a:chOff x="1828800" y="6809601"/>
            <a:chExt cx="1058988" cy="276999"/>
          </a:xfrm>
        </p:grpSpPr>
        <p:sp>
          <p:nvSpPr>
            <p:cNvPr id="6" name="Rectangle 5"/>
            <p:cNvSpPr/>
            <p:nvPr/>
          </p:nvSpPr>
          <p:spPr>
            <a:xfrm>
              <a:off x="1828800" y="6833800"/>
              <a:ext cx="2286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83048" y="6809601"/>
              <a:ext cx="9047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Sequencing</a:t>
              </a:r>
              <a:endParaRPr lang="en-US" sz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197681" y="6873389"/>
            <a:ext cx="910178" cy="276999"/>
            <a:chOff x="1828800" y="6809601"/>
            <a:chExt cx="910178" cy="276999"/>
          </a:xfrm>
        </p:grpSpPr>
        <p:sp>
          <p:nvSpPr>
            <p:cNvPr id="41" name="Rectangle 40"/>
            <p:cNvSpPr/>
            <p:nvPr/>
          </p:nvSpPr>
          <p:spPr>
            <a:xfrm>
              <a:off x="1828800" y="6833800"/>
              <a:ext cx="2286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983919" y="6809601"/>
              <a:ext cx="7550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RE digest</a:t>
              </a:r>
              <a:endParaRPr lang="en-US" sz="1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343400" y="6873389"/>
            <a:ext cx="593546" cy="276999"/>
            <a:chOff x="1828800" y="6809601"/>
            <a:chExt cx="593546" cy="276999"/>
          </a:xfrm>
        </p:grpSpPr>
        <p:sp>
          <p:nvSpPr>
            <p:cNvPr id="44" name="Rectangle 43"/>
            <p:cNvSpPr/>
            <p:nvPr/>
          </p:nvSpPr>
          <p:spPr>
            <a:xfrm>
              <a:off x="1828800" y="6833800"/>
              <a:ext cx="2286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981200" y="6809601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PCR</a:t>
              </a:r>
              <a:endParaRPr lang="en-US" sz="1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232366" y="6873389"/>
            <a:ext cx="711234" cy="276999"/>
            <a:chOff x="1828800" y="6809601"/>
            <a:chExt cx="711234" cy="276999"/>
          </a:xfrm>
        </p:grpSpPr>
        <p:sp>
          <p:nvSpPr>
            <p:cNvPr id="47" name="Rectangle 46"/>
            <p:cNvSpPr/>
            <p:nvPr/>
          </p:nvSpPr>
          <p:spPr>
            <a:xfrm>
              <a:off x="1828800" y="6833800"/>
              <a:ext cx="2286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90860" y="6809601"/>
              <a:ext cx="5491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Other</a:t>
              </a:r>
              <a:endParaRPr lang="en-US" sz="12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38200" y="6858000"/>
            <a:ext cx="1022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Verified by: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125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38</Words>
  <Application>Microsoft Macintosh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</dc:creator>
  <cp:lastModifiedBy>DN</cp:lastModifiedBy>
  <cp:revision>23</cp:revision>
  <cp:lastPrinted>2015-04-22T17:22:35Z</cp:lastPrinted>
  <dcterms:created xsi:type="dcterms:W3CDTF">2015-04-22T15:51:37Z</dcterms:created>
  <dcterms:modified xsi:type="dcterms:W3CDTF">2015-05-06T16:16:39Z</dcterms:modified>
</cp:coreProperties>
</file>